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305" r:id="rId2"/>
    <p:sldId id="306" r:id="rId3"/>
    <p:sldId id="257" r:id="rId4"/>
    <p:sldId id="476" r:id="rId5"/>
    <p:sldId id="477" r:id="rId6"/>
    <p:sldId id="758" r:id="rId7"/>
    <p:sldId id="761" r:id="rId8"/>
    <p:sldId id="762" r:id="rId9"/>
    <p:sldId id="763" r:id="rId10"/>
    <p:sldId id="764" r:id="rId11"/>
    <p:sldId id="765" r:id="rId12"/>
    <p:sldId id="767" r:id="rId13"/>
    <p:sldId id="768" r:id="rId14"/>
    <p:sldId id="769" r:id="rId15"/>
    <p:sldId id="770" r:id="rId16"/>
    <p:sldId id="771" r:id="rId17"/>
    <p:sldId id="772" r:id="rId18"/>
    <p:sldId id="773" r:id="rId19"/>
    <p:sldId id="774" r:id="rId20"/>
    <p:sldId id="775" r:id="rId21"/>
    <p:sldId id="776" r:id="rId22"/>
    <p:sldId id="777" r:id="rId23"/>
    <p:sldId id="778" r:id="rId24"/>
    <p:sldId id="779" r:id="rId25"/>
    <p:sldId id="780" r:id="rId26"/>
    <p:sldId id="781" r:id="rId27"/>
    <p:sldId id="782" r:id="rId28"/>
    <p:sldId id="783" r:id="rId29"/>
    <p:sldId id="784" r:id="rId30"/>
    <p:sldId id="785" r:id="rId31"/>
    <p:sldId id="786" r:id="rId32"/>
    <p:sldId id="787" r:id="rId33"/>
    <p:sldId id="788" r:id="rId34"/>
    <p:sldId id="789" r:id="rId35"/>
    <p:sldId id="790" r:id="rId36"/>
    <p:sldId id="791" r:id="rId37"/>
    <p:sldId id="792" r:id="rId38"/>
    <p:sldId id="793" r:id="rId39"/>
    <p:sldId id="794" r:id="rId40"/>
    <p:sldId id="795" r:id="rId41"/>
    <p:sldId id="796" r:id="rId42"/>
    <p:sldId id="797" r:id="rId43"/>
    <p:sldId id="800" r:id="rId44"/>
    <p:sldId id="798" r:id="rId45"/>
    <p:sldId id="799" r:id="rId46"/>
    <p:sldId id="801" r:id="rId47"/>
    <p:sldId id="802" r:id="rId48"/>
    <p:sldId id="803" r:id="rId49"/>
    <p:sldId id="804" r:id="rId50"/>
    <p:sldId id="805" r:id="rId51"/>
    <p:sldId id="814" r:id="rId52"/>
    <p:sldId id="815" r:id="rId53"/>
    <p:sldId id="806" r:id="rId54"/>
    <p:sldId id="816" r:id="rId55"/>
    <p:sldId id="807" r:id="rId56"/>
    <p:sldId id="808" r:id="rId57"/>
    <p:sldId id="809" r:id="rId58"/>
    <p:sldId id="810" r:id="rId59"/>
    <p:sldId id="811" r:id="rId60"/>
    <p:sldId id="812" r:id="rId61"/>
    <p:sldId id="813" r:id="rId62"/>
    <p:sldId id="817" r:id="rId63"/>
    <p:sldId id="818" r:id="rId64"/>
    <p:sldId id="819" r:id="rId65"/>
    <p:sldId id="820" r:id="rId66"/>
    <p:sldId id="821" r:id="rId67"/>
    <p:sldId id="822" r:id="rId68"/>
    <p:sldId id="823" r:id="rId69"/>
    <p:sldId id="824" r:id="rId70"/>
    <p:sldId id="825" r:id="rId71"/>
    <p:sldId id="826" r:id="rId72"/>
    <p:sldId id="827" r:id="rId73"/>
    <p:sldId id="828" r:id="rId74"/>
    <p:sldId id="830" r:id="rId75"/>
    <p:sldId id="831" r:id="rId76"/>
    <p:sldId id="832" r:id="rId77"/>
    <p:sldId id="833" r:id="rId78"/>
    <p:sldId id="834" r:id="rId79"/>
    <p:sldId id="835" r:id="rId8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8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07F9F0-0D22-4EC4-B429-330E9BAA4B33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EA7AD-651D-46DA-BA6D-75502BE454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76377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92825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PhoneGap</a:t>
            </a:r>
            <a:r>
              <a:rPr lang="en-US" sz="1600" dirty="0"/>
              <a:t> is a software development framework by </a:t>
            </a:r>
            <a:r>
              <a:rPr lang="en-US" sz="1600" dirty="0">
                <a:solidFill>
                  <a:srgbClr val="FF0000"/>
                </a:solidFill>
              </a:rPr>
              <a:t>Adobe</a:t>
            </a:r>
            <a:r>
              <a:rPr lang="en-US" sz="1600" dirty="0"/>
              <a:t> System, which is used to develop mobile applications. </a:t>
            </a:r>
          </a:p>
          <a:p>
            <a:endParaRPr lang="en-US" sz="1600" dirty="0"/>
          </a:p>
          <a:p>
            <a:r>
              <a:rPr lang="en-US" sz="1600" dirty="0"/>
              <a:t>To develop apps using </a:t>
            </a:r>
            <a:r>
              <a:rPr lang="en-US" sz="1600" dirty="0" err="1"/>
              <a:t>PhoneGap</a:t>
            </a:r>
            <a:r>
              <a:rPr lang="en-US" sz="1600" dirty="0"/>
              <a:t>, the developer does not require to have knowledge of mobile programming language but only web-development languages like, </a:t>
            </a:r>
            <a:r>
              <a:rPr lang="en-US" sz="1600" dirty="0">
                <a:solidFill>
                  <a:srgbClr val="FF0000"/>
                </a:solidFill>
              </a:rPr>
              <a:t>HTML, CSS</a:t>
            </a:r>
            <a:r>
              <a:rPr lang="en-US" sz="1600" dirty="0"/>
              <a:t>, and </a:t>
            </a:r>
            <a:r>
              <a:rPr lang="en-US" sz="1600" dirty="0" err="1">
                <a:solidFill>
                  <a:srgbClr val="FF0000"/>
                </a:solidFill>
              </a:rPr>
              <a:t>JScript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endParaRPr lang="en-US" sz="1600" dirty="0"/>
          </a:p>
          <a:p>
            <a:r>
              <a:rPr lang="en-US" sz="1600" dirty="0" err="1"/>
              <a:t>PhoneGap</a:t>
            </a:r>
            <a:r>
              <a:rPr lang="en-US" sz="1600" dirty="0"/>
              <a:t> produces apps for </a:t>
            </a:r>
            <a:r>
              <a:rPr lang="en-US" sz="1600" dirty="0">
                <a:solidFill>
                  <a:srgbClr val="FF0000"/>
                </a:solidFill>
              </a:rPr>
              <a:t>all popular mobile OS platforms </a:t>
            </a:r>
            <a:r>
              <a:rPr lang="en-US" sz="1600" dirty="0"/>
              <a:t>such as </a:t>
            </a:r>
            <a:r>
              <a:rPr lang="en-US" sz="1600" dirty="0" err="1">
                <a:solidFill>
                  <a:srgbClr val="FF0000"/>
                </a:solidFill>
              </a:rPr>
              <a:t>iOS</a:t>
            </a:r>
            <a:r>
              <a:rPr lang="en-US" sz="1600" dirty="0">
                <a:solidFill>
                  <a:srgbClr val="FF0000"/>
                </a:solidFill>
              </a:rPr>
              <a:t>, Android, BlackBerry</a:t>
            </a:r>
            <a:r>
              <a:rPr lang="en-US" sz="1600" dirty="0"/>
              <a:t>, and </a:t>
            </a:r>
            <a:r>
              <a:rPr lang="en-US" sz="1600" dirty="0">
                <a:solidFill>
                  <a:srgbClr val="FF0000"/>
                </a:solidFill>
              </a:rPr>
              <a:t>Windows</a:t>
            </a:r>
            <a:r>
              <a:rPr lang="en-US" sz="1600" dirty="0"/>
              <a:t> Mobile OS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D0BCEB-D0A7-4C31-8B13-3204E3C9133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380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58663D-767B-4D77-ADB2-EAE022979D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AB1428-5878-4E4D-B776-9FA8793E2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C8A89-2035-4401-B3EB-2A57BFC5D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B802-5BA5-4B38-90E3-8BAD5200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08D3D1-281C-48B8-8F58-5F17EB1F8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432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E7DF4-1DC2-4313-99D9-85726E5D5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965E08-4F0A-4CB2-A06D-83EE5F56C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965438-B349-4681-94C4-D0068323B2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E99E1-02FB-4AFD-BCF2-66540F8D6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DE607D-2F3F-48ED-8F30-BF983FA8D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899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5B0529-C5CA-4B3D-88C8-C7F08AFC08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F6FC44-229D-403E-AA99-CAD1FA843C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44953F-4FD0-46E9-B89C-97CD2113F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330647-7B33-4981-BB72-74E7FF612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646B95-C1BE-4529-8CD0-26D56E433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952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08A2B-3CFA-478F-AD2A-6B8AFE0B5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80B87-0256-494B-A366-246915CA7B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D2C601-845A-4C25-8AA2-4CCBC7B24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BA8C5-1C54-4810-97B1-DA0E4C53F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00A303-5FAD-4F14-B3C3-CA510D24D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1229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B3425-1F21-4039-A0A0-222C41439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026D82-4B00-4A02-B0E6-4003B4EF00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FFF0D-8080-4342-B6C6-CE817B091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AA3F85-1273-4017-8728-A60DE9196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E370D-B099-4172-AD56-BA2C5C11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57689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6FC10-BA8F-4E74-9423-BB6585D06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EE5B0-2D0F-433A-8942-F77A972B0F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8FC532-8DF4-4F3A-9B67-F548C4AB7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0F79B4-518F-4D24-9BA5-49949A093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C26BC-336D-42BC-BBA6-DC10D58EE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6F5A30-71EA-4F2E-903F-0DC81B23C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6261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4ACA1-46C1-4083-8C50-44628CE7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11B790-DC2C-4848-B5BB-E7ADE7BBE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FBA252-798C-4954-A2BE-8A73DEDD83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E627D8-B216-465B-A173-98F3795032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834F76-7260-4469-B23A-3E2F2D98CE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98A2A0E-826D-46EF-BED1-2278D8302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EFDAED7-43A9-4977-96B6-F4F1D8BD6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88D264-319D-4561-9BE1-74B70D897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746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F8708-264C-46FB-9C9E-71CAE604E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4C1886-4C09-45E8-AD14-E24CECA9E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35489-1506-4976-AE32-FDC086E60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63085C-AEB2-4B5A-B1A8-0CC295634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914417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ED590A-0EDD-4488-A8B3-DC294139F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5EFAEE-A5AA-4D89-BE6C-30E933FFBB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DCB550-4C50-4B9A-B8D7-A572CBD75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969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18C0B-1E24-41D1-B145-562587AECD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39FE44-2F16-41AC-AB3C-AB3E5380B5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4CD196-43EB-45D0-9F30-E88C57D36B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58E277-781B-4C60-9D8D-A99E7A480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BACB44-E74E-4ADA-B7CC-6D772D815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563B32-AA25-4075-80BE-A12681859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6368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BB02D-28A9-4546-9EC5-5E9A61FB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C03CC37-663D-4B7E-8BEA-9B524F6BDE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BDDA6F-DD21-4FA2-9BB5-7DF0E2D7EF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0FCC10-636D-463F-A011-94E506088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155C1-494B-4B3D-9649-92B727697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B096B-9B39-4727-94E1-45CC5DAC7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5977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83BAF3-D8EB-480B-9C8D-635D48326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2603B2-F738-429B-912D-8C21544684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910CE1-44DD-465E-B815-DEE4BFDA20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108AE-2460-4432-AF68-BABFFA278566}" type="datetimeFigureOut">
              <a:rPr lang="en-IN" smtClean="0"/>
              <a:t>14-04-2020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BC5AF-3A71-4AF8-BAFD-87FF3BFAE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65026-08E5-4601-945C-F920BDC688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8A98E9-74B2-4D64-9DCD-E6685799F04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9619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aptuz.com/static/media/uploads/blog/phoneg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8993" y="1316393"/>
            <a:ext cx="4132406" cy="428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d2ae6i1c2fz1s5.cloudfront.net/sites/default/files/phone_gap_dev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849548"/>
            <a:ext cx="4697162" cy="321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9933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A0F8975-915B-44AA-8D60-7A665FA62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304800"/>
            <a:ext cx="9753600" cy="334124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AAA337-7977-4988-A86C-9A7D0029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3581401"/>
            <a:ext cx="8534400" cy="252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088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3410EE47-3C6D-47B0-A179-713DE04249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318" r="11037" b="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917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toy&#10;&#10;Description automatically generated">
            <a:extLst>
              <a:ext uri="{FF2B5EF4-FFF2-40B4-BE49-F238E27FC236}">
                <a16:creationId xmlns:a16="http://schemas.microsoft.com/office/drawing/2014/main" id="{1E3ABAA6-A945-4C0D-BB07-11E8F13E7D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60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349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drawing, computer&#10;&#10;Description automatically generated">
            <a:extLst>
              <a:ext uri="{FF2B5EF4-FFF2-40B4-BE49-F238E27FC236}">
                <a16:creationId xmlns:a16="http://schemas.microsoft.com/office/drawing/2014/main" id="{8A9D4623-CD72-4940-B176-471BD77E09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860" r="7829" b="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0005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6A1B4F34-12B8-43AA-98DD-D3206970D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368" r="654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64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logo&#10;&#10;Description automatically generated">
            <a:extLst>
              <a:ext uri="{FF2B5EF4-FFF2-40B4-BE49-F238E27FC236}">
                <a16:creationId xmlns:a16="http://schemas.microsoft.com/office/drawing/2014/main" id="{9F0CA857-22E5-446F-8B03-4A5637E86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7355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9330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33BD3-EA7D-4E52-ACEA-05D83199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FF9EC-52A0-4E2F-AB00-31EE7CEB6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6DDB83-883D-40EC-9467-C46831B82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5230"/>
            <a:ext cx="12188825" cy="682754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8509603-0614-487E-B130-ACDDDD5E4867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096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06978A-DFDB-4E9B-BFE9-95EE2D01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AEE72E-66C5-4D71-BA9C-0BD3BC77C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089ED3-7A9E-4038-B877-A3ECC7C5D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" y="0"/>
            <a:ext cx="1215330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77D3D0-80FD-4ADA-81D6-B680C5453EA9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30319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1C7F5-B41B-4A50-9931-509C5E16E2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8F5F09-AB0E-4636-9D02-DDCFC39BBD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F4FEF-C77E-451D-81ED-2B65964F1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0" y="0"/>
            <a:ext cx="12137501" cy="6858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9376F54-C9DC-49DC-B9E5-735984D9A191}"/>
              </a:ext>
            </a:extLst>
          </p:cNvPr>
          <p:cNvSpPr/>
          <p:nvPr/>
        </p:nvSpPr>
        <p:spPr>
          <a:xfrm>
            <a:off x="9372600" y="5791200"/>
            <a:ext cx="2741612" cy="9938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80433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48BC1-CD82-4CA2-9F9C-626FE5D68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B542E-140A-41F3-B350-81AC92CB42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1A4E78-AFFE-4A1A-9A6F-87880C86F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3" y="0"/>
            <a:ext cx="1214437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DD4AA-9871-4E6E-8262-2F5A09851AA0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FFCB00"/>
          </a:solidFill>
          <a:ln>
            <a:solidFill>
              <a:srgbClr val="FFCB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53490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Mobile OSI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597338"/>
            <a:ext cx="9982200" cy="5597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1570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C827A-E314-4E3F-8F17-900C846183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AF9D45-30AB-49EF-A014-221CE3C803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6571E2-DD6E-489D-BEAA-57A56E57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4521"/>
            <a:ext cx="12188825" cy="68489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1274A96-6E78-4A75-AAAD-D55D3B39F04E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8457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24815-3B3A-41BA-974A-F79227835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EAE12-58A0-4AD0-824F-9C887D7D0F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502C53-BD1D-4E71-ACCE-F69EB46422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5" y="0"/>
            <a:ext cx="121395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100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79E89-509D-4251-A9D5-645F7A410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F1F03A-DE46-4117-98ED-6F17E4F615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BCC72F-C5EB-44F2-AB52-7846F2C5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" y="0"/>
            <a:ext cx="121780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B3970E-2BB9-4D6B-BE7F-5EB2908DF720}"/>
              </a:ext>
            </a:extLst>
          </p:cNvPr>
          <p:cNvSpPr/>
          <p:nvPr/>
        </p:nvSpPr>
        <p:spPr>
          <a:xfrm>
            <a:off x="152400" y="5155815"/>
            <a:ext cx="3886200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415580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51BA7-8B14-4849-A8B1-AAAD8DF8A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47208-A38D-4F94-B4B3-A4007598A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64A6F4-E430-43A7-8724-7A425139B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412"/>
            <a:ext cx="12188825" cy="68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9614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19A065-105F-431F-8554-9B5ED205D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989A-5201-4392-B516-67DCFC38A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B3D666-B22E-44A0-8DCA-CE2457F6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" y="0"/>
            <a:ext cx="121780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4328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D10C0-CCEE-46BC-B085-180A8482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B4F3E-01C5-4DD2-B8B7-C53F4EF09C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395F4E-DDC4-438C-8360-E8BAE3132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3" y="0"/>
            <a:ext cx="121642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43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C24FF-549D-4225-88B5-4F13FFCF9B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98A97-C5C9-4216-B6C0-9F7533941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FC1B48-328D-4252-B274-10A234778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2" y="0"/>
            <a:ext cx="1215533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B5423B4-5EC2-4137-872D-756B77DA3FA3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46326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E870E-0F13-4EC4-8D78-DE38F1BAC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A5048-6862-4A61-A951-B5E01580D5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9AE42A-3A0D-4070-AF66-390CA58F9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6"/>
            <a:ext cx="12188825" cy="685788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36661-EF8F-4BC5-8F8D-566AF86F016A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38996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BD527-A808-49A9-A112-3D2ACCF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39BFEE-79FC-4A2A-8623-E37246D7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9B4803-A37B-4080-AD81-FF810278A4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2368"/>
            <a:ext cx="12188825" cy="683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45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17FE0-18C2-4773-BC0A-7CC7A8AC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1F6AF-030E-455A-BF48-631B54B7B8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37BC18-FD21-41B3-80A1-3B4DDF759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" y="0"/>
            <a:ext cx="1218703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A8FA8F-6536-4E72-9B02-592B93093FDB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42405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/>
          <p:cNvSpPr/>
          <p:nvPr/>
        </p:nvSpPr>
        <p:spPr>
          <a:xfrm>
            <a:off x="2855497" y="1871586"/>
            <a:ext cx="7008574" cy="1354189"/>
          </a:xfrm>
          <a:prstGeom prst="rect">
            <a:avLst/>
          </a:prstGeom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build for</a:t>
            </a:r>
          </a:p>
        </p:txBody>
      </p:sp>
      <p:sp>
        <p:nvSpPr>
          <p:cNvPr id="48" name="Rectangle 47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people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loved ones</a:t>
            </a:r>
          </a:p>
        </p:txBody>
      </p:sp>
      <p:sp>
        <p:nvSpPr>
          <p:cNvPr id="50" name="Rectangle 49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teachers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small business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artists</a:t>
            </a:r>
          </a:p>
        </p:txBody>
      </p:sp>
      <p:sp>
        <p:nvSpPr>
          <p:cNvPr id="53" name="Rectangle 52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living room</a:t>
            </a:r>
          </a:p>
        </p:txBody>
      </p:sp>
      <p:sp>
        <p:nvSpPr>
          <p:cNvPr id="54" name="Rectangle 53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love</a:t>
            </a:r>
          </a:p>
        </p:txBody>
      </p:sp>
      <p:sp>
        <p:nvSpPr>
          <p:cNvPr id="55" name="Rectangle 54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the road</a:t>
            </a:r>
          </a:p>
        </p:txBody>
      </p:sp>
      <p:sp>
        <p:nvSpPr>
          <p:cNvPr id="56" name="Rectangle 55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future</a:t>
            </a:r>
          </a:p>
        </p:txBody>
      </p:sp>
      <p:sp>
        <p:nvSpPr>
          <p:cNvPr id="57" name="Rectangle 56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environment</a:t>
            </a:r>
          </a:p>
        </p:txBody>
      </p:sp>
      <p:sp>
        <p:nvSpPr>
          <p:cNvPr id="58" name="Rectangle 57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wearables</a:t>
            </a:r>
          </a:p>
        </p:txBody>
      </p:sp>
      <p:sp>
        <p:nvSpPr>
          <p:cNvPr id="59" name="Rectangle 58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students</a:t>
            </a:r>
          </a:p>
        </p:txBody>
      </p:sp>
      <p:sp>
        <p:nvSpPr>
          <p:cNvPr id="60" name="Rectangle 59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watches</a:t>
            </a:r>
          </a:p>
        </p:txBody>
      </p:sp>
      <p:sp>
        <p:nvSpPr>
          <p:cNvPr id="61" name="Rectangle 60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manufacturers</a:t>
            </a:r>
          </a:p>
        </p:txBody>
      </p:sp>
      <p:sp>
        <p:nvSpPr>
          <p:cNvPr id="62" name="Rectangle 61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gamers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safety</a:t>
            </a:r>
          </a:p>
        </p:txBody>
      </p:sp>
      <p:sp>
        <p:nvSpPr>
          <p:cNvPr id="64" name="Rectangle 63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kids</a:t>
            </a:r>
          </a:p>
        </p:txBody>
      </p:sp>
      <p:sp>
        <p:nvSpPr>
          <p:cNvPr id="65" name="Rectangle 64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fitness</a:t>
            </a:r>
          </a:p>
        </p:txBody>
      </p:sp>
      <p:sp>
        <p:nvSpPr>
          <p:cNvPr id="66" name="Rectangle 65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yourself</a:t>
            </a:r>
          </a:p>
        </p:txBody>
      </p:sp>
      <p:sp>
        <p:nvSpPr>
          <p:cNvPr id="67" name="Rectangle 66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self expression</a:t>
            </a:r>
          </a:p>
        </p:txBody>
      </p:sp>
      <p:sp>
        <p:nvSpPr>
          <p:cNvPr id="68" name="Rectangle 67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communities</a:t>
            </a:r>
          </a:p>
        </p:txBody>
      </p:sp>
      <p:sp>
        <p:nvSpPr>
          <p:cNvPr id="69" name="Rectangle 68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phones</a:t>
            </a:r>
          </a:p>
        </p:txBody>
      </p:sp>
      <p:sp>
        <p:nvSpPr>
          <p:cNvPr id="70" name="Rectangle 69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large screens</a:t>
            </a:r>
          </a:p>
        </p:txBody>
      </p:sp>
      <p:sp>
        <p:nvSpPr>
          <p:cNvPr id="71" name="Rectangle 70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everyone </a:t>
            </a:r>
          </a:p>
        </p:txBody>
      </p:sp>
      <p:sp>
        <p:nvSpPr>
          <p:cNvPr id="72" name="Rectangle 71"/>
          <p:cNvSpPr/>
          <p:nvPr/>
        </p:nvSpPr>
        <p:spPr>
          <a:xfrm>
            <a:off x="-1225105" y="3348912"/>
            <a:ext cx="15169789" cy="1107967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6400" b="1" dirty="0">
                <a:solidFill>
                  <a:srgbClr val="00D25F"/>
                </a:solidFill>
              </a:rPr>
              <a:t>augmented realities</a:t>
            </a:r>
          </a:p>
        </p:txBody>
      </p:sp>
      <p:sp>
        <p:nvSpPr>
          <p:cNvPr id="73" name="Rectangle 72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small screens</a:t>
            </a:r>
          </a:p>
        </p:txBody>
      </p:sp>
      <p:sp>
        <p:nvSpPr>
          <p:cNvPr id="74" name="Rectangle 73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friends</a:t>
            </a:r>
          </a:p>
        </p:txBody>
      </p:sp>
      <p:sp>
        <p:nvSpPr>
          <p:cNvPr id="75" name="Rectangle 74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laptops</a:t>
            </a:r>
          </a:p>
        </p:txBody>
      </p:sp>
      <p:sp>
        <p:nvSpPr>
          <p:cNvPr id="76" name="Rectangle 75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tomorrow</a:t>
            </a:r>
          </a:p>
        </p:txBody>
      </p:sp>
      <p:sp>
        <p:nvSpPr>
          <p:cNvPr id="77" name="Rectangle 76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tablets</a:t>
            </a:r>
          </a:p>
        </p:txBody>
      </p:sp>
      <p:sp>
        <p:nvSpPr>
          <p:cNvPr id="78" name="Rectangle 77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fun</a:t>
            </a:r>
          </a:p>
        </p:txBody>
      </p:sp>
      <p:sp>
        <p:nvSpPr>
          <p:cNvPr id="79" name="Rectangle 78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cars</a:t>
            </a:r>
          </a:p>
        </p:txBody>
      </p:sp>
      <p:sp>
        <p:nvSpPr>
          <p:cNvPr id="80" name="Rectangle 79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TVs</a:t>
            </a:r>
          </a:p>
        </p:txBody>
      </p:sp>
      <p:sp>
        <p:nvSpPr>
          <p:cNvPr id="81" name="Rectangle 80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families</a:t>
            </a:r>
          </a:p>
        </p:txBody>
      </p:sp>
      <p:sp>
        <p:nvSpPr>
          <p:cNvPr id="82" name="Rectangle 81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offices</a:t>
            </a:r>
          </a:p>
        </p:txBody>
      </p:sp>
      <p:sp>
        <p:nvSpPr>
          <p:cNvPr id="83" name="Rectangle 82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mindfulness</a:t>
            </a:r>
          </a:p>
        </p:txBody>
      </p:sp>
      <p:sp>
        <p:nvSpPr>
          <p:cNvPr id="84" name="Rectangle 83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dirty="0">
                <a:solidFill>
                  <a:srgbClr val="00D25F"/>
                </a:solidFill>
              </a:rPr>
              <a:t>shopping</a:t>
            </a:r>
          </a:p>
        </p:txBody>
      </p:sp>
      <p:sp>
        <p:nvSpPr>
          <p:cNvPr id="85" name="Rectangle 84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today</a:t>
            </a:r>
          </a:p>
        </p:txBody>
      </p:sp>
      <p:sp>
        <p:nvSpPr>
          <p:cNvPr id="86" name="Rectangle 85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business</a:t>
            </a:r>
          </a:p>
        </p:txBody>
      </p:sp>
      <p:sp>
        <p:nvSpPr>
          <p:cNvPr id="87" name="Rectangle 86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good</a:t>
            </a:r>
          </a:p>
        </p:txBody>
      </p:sp>
      <p:sp>
        <p:nvSpPr>
          <p:cNvPr id="88" name="Rectangle 87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society</a:t>
            </a:r>
          </a:p>
        </p:txBody>
      </p:sp>
      <p:sp>
        <p:nvSpPr>
          <p:cNvPr id="89" name="Rectangle 88"/>
          <p:cNvSpPr/>
          <p:nvPr/>
        </p:nvSpPr>
        <p:spPr>
          <a:xfrm>
            <a:off x="-1225105" y="3225802"/>
            <a:ext cx="15169789" cy="1354189"/>
          </a:xfrm>
          <a:prstGeom prst="rect">
            <a:avLst/>
          </a:prstGeom>
          <a:ln>
            <a:noFill/>
          </a:ln>
        </p:spPr>
        <p:txBody>
          <a:bodyPr wrap="square" lIns="121892" tIns="60946" rIns="121892" bIns="60946">
            <a:spAutoFit/>
          </a:bodyPr>
          <a:lstStyle/>
          <a:p>
            <a:pPr algn="ctr"/>
            <a:r>
              <a:rPr lang="en-US" sz="8000" b="1" dirty="0">
                <a:solidFill>
                  <a:srgbClr val="00D25F"/>
                </a:solidFill>
              </a:rPr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54199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250"/>
                            </p:stCondLst>
                            <p:childTnLst>
                              <p:par>
                                <p:cTn id="1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75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6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750"/>
                            </p:stCondLst>
                            <p:childTnLst>
                              <p:par>
                                <p:cTn id="3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8250"/>
                            </p:stCondLst>
                            <p:childTnLst>
                              <p:par>
                                <p:cTn id="4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9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750"/>
                            </p:stCondLst>
                            <p:childTnLst>
                              <p:par>
                                <p:cTn id="51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5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1250"/>
                            </p:stCondLst>
                            <p:childTnLst>
                              <p:par>
                                <p:cTn id="5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2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750"/>
                            </p:stCondLst>
                            <p:childTnLst>
                              <p:par>
                                <p:cTn id="6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3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4250"/>
                            </p:stCondLst>
                            <p:childTnLst>
                              <p:par>
                                <p:cTn id="7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5750"/>
                            </p:stCondLst>
                            <p:childTnLst>
                              <p:par>
                                <p:cTn id="7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6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7250"/>
                            </p:stCondLst>
                            <p:childTnLst>
                              <p:par>
                                <p:cTn id="8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8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8750"/>
                            </p:stCondLst>
                            <p:childTnLst>
                              <p:par>
                                <p:cTn id="9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9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0250"/>
                            </p:stCondLst>
                            <p:childTnLst>
                              <p:par>
                                <p:cTn id="10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10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1750"/>
                            </p:stCondLst>
                            <p:childTnLst>
                              <p:par>
                                <p:cTn id="10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22500"/>
                            </p:stCondLst>
                            <p:childTnLst>
                              <p:par>
                                <p:cTn id="11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23250"/>
                            </p:stCondLst>
                            <p:childTnLst>
                              <p:par>
                                <p:cTn id="11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4750"/>
                            </p:stCondLst>
                            <p:childTnLst>
                              <p:par>
                                <p:cTn id="121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255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6250"/>
                            </p:stCondLst>
                            <p:childTnLst>
                              <p:par>
                                <p:cTn id="12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7000"/>
                            </p:stCondLst>
                            <p:childTnLst>
                              <p:par>
                                <p:cTn id="13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27750"/>
                            </p:stCondLst>
                            <p:childTnLst>
                              <p:par>
                                <p:cTn id="13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285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9250"/>
                            </p:stCondLst>
                            <p:childTnLst>
                              <p:par>
                                <p:cTn id="14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0750"/>
                            </p:stCondLst>
                            <p:childTnLst>
                              <p:par>
                                <p:cTn id="14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31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32250"/>
                            </p:stCondLst>
                            <p:childTnLst>
                              <p:par>
                                <p:cTn id="15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33000"/>
                            </p:stCondLst>
                            <p:childTnLst>
                              <p:par>
                                <p:cTn id="15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33750"/>
                            </p:stCondLst>
                            <p:childTnLst>
                              <p:par>
                                <p:cTn id="16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34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35250"/>
                            </p:stCondLst>
                            <p:childTnLst>
                              <p:par>
                                <p:cTn id="17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36000"/>
                            </p:stCondLst>
                            <p:childTnLst>
                              <p:par>
                                <p:cTn id="17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36750"/>
                            </p:stCondLst>
                            <p:childTnLst>
                              <p:par>
                                <p:cTn id="17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37500"/>
                            </p:stCondLst>
                            <p:childTnLst>
                              <p:par>
                                <p:cTn id="18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38250"/>
                            </p:stCondLst>
                            <p:childTnLst>
                              <p:par>
                                <p:cTn id="18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39000"/>
                            </p:stCondLst>
                            <p:childTnLst>
                              <p:par>
                                <p:cTn id="18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39750"/>
                            </p:stCondLst>
                            <p:childTnLst>
                              <p:par>
                                <p:cTn id="191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40500"/>
                            </p:stCondLst>
                            <p:childTnLst>
                              <p:par>
                                <p:cTn id="19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7" fill="hold">
                            <p:stCondLst>
                              <p:cond delay="41250"/>
                            </p:stCondLst>
                            <p:childTnLst>
                              <p:par>
                                <p:cTn id="19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42000"/>
                            </p:stCondLst>
                            <p:childTnLst>
                              <p:par>
                                <p:cTn id="20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42750"/>
                            </p:stCondLst>
                            <p:childTnLst>
                              <p:par>
                                <p:cTn id="20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7" fill="hold">
                            <p:stCondLst>
                              <p:cond delay="43500"/>
                            </p:stCondLst>
                            <p:childTnLst>
                              <p:par>
                                <p:cTn id="20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44250"/>
                            </p:stCondLst>
                            <p:childTnLst>
                              <p:par>
                                <p:cTn id="21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4" fill="hold">
                            <p:stCondLst>
                              <p:cond delay="45000"/>
                            </p:stCondLst>
                            <p:childTnLst>
                              <p:par>
                                <p:cTn id="21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8" fill="hold">
                            <p:stCondLst>
                              <p:cond delay="45750"/>
                            </p:stCondLst>
                            <p:childTnLst>
                              <p:par>
                                <p:cTn id="21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46500"/>
                            </p:stCondLst>
                            <p:childTnLst>
                              <p:par>
                                <p:cTn id="2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7250"/>
                            </p:stCondLst>
                            <p:childTnLst>
                              <p:par>
                                <p:cTn id="22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48000"/>
                            </p:stCondLst>
                            <p:childTnLst>
                              <p:par>
                                <p:cTn id="2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2" fill="hold">
                            <p:stCondLst>
                              <p:cond delay="48750"/>
                            </p:stCondLst>
                            <p:childTnLst>
                              <p:par>
                                <p:cTn id="233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49500"/>
                            </p:stCondLst>
                            <p:childTnLst>
                              <p:par>
                                <p:cTn id="2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50250"/>
                            </p:stCondLst>
                            <p:childTnLst>
                              <p:par>
                                <p:cTn id="240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1000"/>
                            </p:stCondLst>
                            <p:childTnLst>
                              <p:par>
                                <p:cTn id="24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1750"/>
                            </p:stCondLst>
                            <p:childTnLst>
                              <p:par>
                                <p:cTn id="247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9" fill="hold">
                            <p:stCondLst>
                              <p:cond delay="52500"/>
                            </p:stCondLst>
                            <p:childTnLst>
                              <p:par>
                                <p:cTn id="2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3250"/>
                            </p:stCondLst>
                            <p:childTnLst>
                              <p:par>
                                <p:cTn id="254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54000"/>
                            </p:stCondLst>
                            <p:childTnLst>
                              <p:par>
                                <p:cTn id="25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0" fill="hold">
                            <p:stCondLst>
                              <p:cond delay="54750"/>
                            </p:stCondLst>
                            <p:childTnLst>
                              <p:par>
                                <p:cTn id="261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55500"/>
                            </p:stCondLst>
                            <p:childTnLst>
                              <p:par>
                                <p:cTn id="26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7" fill="hold">
                            <p:stCondLst>
                              <p:cond delay="56250"/>
                            </p:stCondLst>
                            <p:childTnLst>
                              <p:par>
                                <p:cTn id="268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0" fill="hold">
                            <p:stCondLst>
                              <p:cond delay="57000"/>
                            </p:stCondLst>
                            <p:childTnLst>
                              <p:par>
                                <p:cTn id="27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4" fill="hold">
                            <p:stCondLst>
                              <p:cond delay="57750"/>
                            </p:stCondLst>
                            <p:childTnLst>
                              <p:par>
                                <p:cTn id="275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58500"/>
                            </p:stCondLst>
                            <p:childTnLst>
                              <p:par>
                                <p:cTn id="27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59250"/>
                            </p:stCondLst>
                            <p:childTnLst>
                              <p:par>
                                <p:cTn id="282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60000"/>
                            </p:stCondLst>
                            <p:childTnLst>
                              <p:par>
                                <p:cTn id="28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8" fill="hold">
                            <p:stCondLst>
                              <p:cond delay="60750"/>
                            </p:stCondLst>
                            <p:childTnLst>
                              <p:par>
                                <p:cTn id="289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61500"/>
                            </p:stCondLst>
                            <p:childTnLst>
                              <p:par>
                                <p:cTn id="29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62250"/>
                            </p:stCondLst>
                            <p:childTnLst>
                              <p:par>
                                <p:cTn id="296" presetID="1" presetClass="exit" presetSubtype="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presetID="1" presetClass="entr" presetSubtype="0" fill="hold" grpId="2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4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6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8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0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2" presetID="1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4" fill="hold">
                      <p:stCondLst>
                        <p:cond delay="indefinite"/>
                      </p:stCondLst>
                      <p:childTnLst>
                        <p:par>
                          <p:cTn id="385" fill="hold">
                            <p:stCondLst>
                              <p:cond delay="0"/>
                            </p:stCondLst>
                            <p:childTnLst>
                              <p:par>
                                <p:cTn id="386" presetID="1" presetClass="exit" presetSubtype="0" fill="hold" grpId="3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0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2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4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6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8" presetID="1" presetClass="exit" presetSubtype="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presetID="1" presetClass="exit" presetSubtype="0" fill="hold" grpId="4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8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0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2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4" presetID="1" presetClass="exit" presetSubtype="0" fill="hold" grpId="4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8" grpId="1"/>
      <p:bldP spid="48" grpId="2"/>
      <p:bldP spid="48" grpId="3"/>
      <p:bldP spid="48" grpId="4"/>
      <p:bldP spid="49" grpId="0"/>
      <p:bldP spid="49" grpId="1"/>
      <p:bldP spid="49" grpId="2"/>
      <p:bldP spid="49" grpId="3"/>
      <p:bldP spid="49" grpId="4"/>
      <p:bldP spid="50" grpId="0"/>
      <p:bldP spid="50" grpId="1"/>
      <p:bldP spid="50" grpId="2"/>
      <p:bldP spid="50" grpId="3"/>
      <p:bldP spid="50" grpId="4"/>
      <p:bldP spid="51" grpId="0"/>
      <p:bldP spid="51" grpId="1"/>
      <p:bldP spid="51" grpId="2"/>
      <p:bldP spid="51" grpId="3"/>
      <p:bldP spid="51" grpId="4"/>
      <p:bldP spid="52" grpId="0"/>
      <p:bldP spid="52" grpId="1"/>
      <p:bldP spid="52" grpId="2"/>
      <p:bldP spid="52" grpId="3"/>
      <p:bldP spid="52" grpId="4"/>
      <p:bldP spid="53" grpId="0"/>
      <p:bldP spid="53" grpId="1"/>
      <p:bldP spid="53" grpId="2"/>
      <p:bldP spid="53" grpId="3"/>
      <p:bldP spid="53" grpId="4"/>
      <p:bldP spid="54" grpId="0"/>
      <p:bldP spid="54" grpId="1"/>
      <p:bldP spid="54" grpId="2"/>
      <p:bldP spid="54" grpId="3"/>
      <p:bldP spid="54" grpId="4"/>
      <p:bldP spid="55" grpId="0"/>
      <p:bldP spid="55" grpId="1"/>
      <p:bldP spid="55" grpId="2"/>
      <p:bldP spid="55" grpId="3"/>
      <p:bldP spid="55" grpId="4"/>
      <p:bldP spid="56" grpId="0"/>
      <p:bldP spid="56" grpId="1"/>
      <p:bldP spid="56" grpId="2"/>
      <p:bldP spid="56" grpId="3"/>
      <p:bldP spid="56" grpId="4"/>
      <p:bldP spid="57" grpId="0"/>
      <p:bldP spid="57" grpId="1"/>
      <p:bldP spid="57" grpId="2"/>
      <p:bldP spid="57" grpId="3"/>
      <p:bldP spid="57" grpId="4"/>
      <p:bldP spid="58" grpId="0"/>
      <p:bldP spid="58" grpId="1"/>
      <p:bldP spid="58" grpId="2"/>
      <p:bldP spid="58" grpId="3"/>
      <p:bldP spid="58" grpId="4"/>
      <p:bldP spid="59" grpId="0"/>
      <p:bldP spid="59" grpId="1"/>
      <p:bldP spid="59" grpId="2"/>
      <p:bldP spid="59" grpId="3"/>
      <p:bldP spid="59" grpId="4"/>
      <p:bldP spid="60" grpId="0"/>
      <p:bldP spid="60" grpId="1"/>
      <p:bldP spid="60" grpId="2"/>
      <p:bldP spid="60" grpId="3"/>
      <p:bldP spid="60" grpId="4"/>
      <p:bldP spid="61" grpId="0"/>
      <p:bldP spid="61" grpId="1"/>
      <p:bldP spid="61" grpId="2"/>
      <p:bldP spid="61" grpId="3"/>
      <p:bldP spid="61" grpId="4"/>
      <p:bldP spid="62" grpId="0"/>
      <p:bldP spid="62" grpId="1"/>
      <p:bldP spid="62" grpId="2"/>
      <p:bldP spid="62" grpId="3"/>
      <p:bldP spid="62" grpId="4"/>
      <p:bldP spid="63" grpId="0"/>
      <p:bldP spid="63" grpId="1"/>
      <p:bldP spid="63" grpId="2"/>
      <p:bldP spid="63" grpId="3"/>
      <p:bldP spid="63" grpId="4"/>
      <p:bldP spid="64" grpId="0"/>
      <p:bldP spid="64" grpId="1"/>
      <p:bldP spid="64" grpId="2"/>
      <p:bldP spid="64" grpId="3"/>
      <p:bldP spid="64" grpId="4"/>
      <p:bldP spid="65" grpId="0"/>
      <p:bldP spid="65" grpId="1"/>
      <p:bldP spid="65" grpId="2"/>
      <p:bldP spid="65" grpId="3"/>
      <p:bldP spid="65" grpId="4"/>
      <p:bldP spid="66" grpId="0"/>
      <p:bldP spid="66" grpId="1"/>
      <p:bldP spid="66" grpId="2"/>
      <p:bldP spid="66" grpId="3"/>
      <p:bldP spid="66" grpId="4"/>
      <p:bldP spid="67" grpId="0"/>
      <p:bldP spid="67" grpId="1"/>
      <p:bldP spid="67" grpId="2"/>
      <p:bldP spid="67" grpId="3"/>
      <p:bldP spid="67" grpId="4"/>
      <p:bldP spid="68" grpId="0"/>
      <p:bldP spid="68" grpId="1"/>
      <p:bldP spid="68" grpId="2"/>
      <p:bldP spid="68" grpId="3"/>
      <p:bldP spid="68" grpId="4"/>
      <p:bldP spid="69" grpId="0"/>
      <p:bldP spid="69" grpId="1"/>
      <p:bldP spid="69" grpId="2"/>
      <p:bldP spid="69" grpId="3"/>
      <p:bldP spid="69" grpId="4"/>
      <p:bldP spid="70" grpId="0"/>
      <p:bldP spid="70" grpId="1"/>
      <p:bldP spid="70" grpId="2"/>
      <p:bldP spid="70" grpId="3"/>
      <p:bldP spid="70" grpId="4"/>
      <p:bldP spid="71" grpId="0"/>
      <p:bldP spid="71" grpId="1"/>
      <p:bldP spid="71" grpId="2"/>
      <p:bldP spid="71" grpId="3"/>
      <p:bldP spid="71" grpId="4"/>
      <p:bldP spid="72" grpId="0"/>
      <p:bldP spid="72" grpId="1"/>
      <p:bldP spid="72" grpId="2"/>
      <p:bldP spid="72" grpId="3"/>
      <p:bldP spid="72" grpId="4"/>
      <p:bldP spid="73" grpId="0"/>
      <p:bldP spid="73" grpId="1"/>
      <p:bldP spid="73" grpId="2"/>
      <p:bldP spid="73" grpId="3"/>
      <p:bldP spid="73" grpId="4"/>
      <p:bldP spid="74" grpId="0"/>
      <p:bldP spid="74" grpId="1"/>
      <p:bldP spid="74" grpId="2"/>
      <p:bldP spid="74" grpId="3"/>
      <p:bldP spid="74" grpId="4"/>
      <p:bldP spid="75" grpId="0"/>
      <p:bldP spid="75" grpId="1"/>
      <p:bldP spid="75" grpId="2"/>
      <p:bldP spid="75" grpId="3"/>
      <p:bldP spid="75" grpId="4"/>
      <p:bldP spid="76" grpId="0"/>
      <p:bldP spid="76" grpId="1"/>
      <p:bldP spid="76" grpId="2"/>
      <p:bldP spid="76" grpId="3"/>
      <p:bldP spid="76" grpId="4"/>
      <p:bldP spid="77" grpId="0"/>
      <p:bldP spid="77" grpId="1"/>
      <p:bldP spid="77" grpId="2"/>
      <p:bldP spid="77" grpId="3"/>
      <p:bldP spid="77" grpId="4"/>
      <p:bldP spid="78" grpId="0"/>
      <p:bldP spid="78" grpId="1"/>
      <p:bldP spid="78" grpId="2"/>
      <p:bldP spid="78" grpId="3"/>
      <p:bldP spid="78" grpId="4"/>
      <p:bldP spid="79" grpId="0"/>
      <p:bldP spid="79" grpId="1"/>
      <p:bldP spid="79" grpId="2"/>
      <p:bldP spid="79" grpId="3"/>
      <p:bldP spid="79" grpId="4"/>
      <p:bldP spid="80" grpId="0"/>
      <p:bldP spid="80" grpId="1"/>
      <p:bldP spid="80" grpId="2"/>
      <p:bldP spid="80" grpId="3"/>
      <p:bldP spid="80" grpId="4"/>
      <p:bldP spid="81" grpId="0"/>
      <p:bldP spid="81" grpId="1"/>
      <p:bldP spid="81" grpId="2"/>
      <p:bldP spid="81" grpId="3"/>
      <p:bldP spid="81" grpId="4"/>
      <p:bldP spid="82" grpId="0"/>
      <p:bldP spid="82" grpId="1"/>
      <p:bldP spid="82" grpId="2"/>
      <p:bldP spid="82" grpId="3"/>
      <p:bldP spid="82" grpId="4"/>
      <p:bldP spid="83" grpId="0"/>
      <p:bldP spid="83" grpId="1"/>
      <p:bldP spid="83" grpId="2"/>
      <p:bldP spid="83" grpId="3"/>
      <p:bldP spid="83" grpId="4"/>
      <p:bldP spid="84" grpId="0"/>
      <p:bldP spid="84" grpId="1"/>
      <p:bldP spid="84" grpId="2"/>
      <p:bldP spid="84" grpId="3"/>
      <p:bldP spid="84" grpId="4"/>
      <p:bldP spid="85" grpId="0"/>
      <p:bldP spid="85" grpId="1"/>
      <p:bldP spid="85" grpId="2"/>
      <p:bldP spid="85" grpId="3"/>
      <p:bldP spid="85" grpId="4"/>
      <p:bldP spid="86" grpId="0"/>
      <p:bldP spid="86" grpId="1"/>
      <p:bldP spid="86" grpId="2"/>
      <p:bldP spid="86" grpId="3"/>
      <p:bldP spid="86" grpId="4"/>
      <p:bldP spid="87" grpId="0"/>
      <p:bldP spid="87" grpId="1"/>
      <p:bldP spid="87" grpId="2"/>
      <p:bldP spid="87" grpId="3"/>
      <p:bldP spid="87" grpId="4"/>
      <p:bldP spid="88" grpId="0"/>
      <p:bldP spid="88" grpId="1"/>
      <p:bldP spid="88" grpId="2"/>
      <p:bldP spid="88" grpId="3"/>
      <p:bldP spid="88" grpId="4"/>
      <p:bldP spid="89" grpId="0"/>
      <p:bldP spid="89" grpId="1"/>
      <p:bldP spid="89" grpId="2"/>
      <p:bldP spid="89" grpId="3"/>
      <p:bldP spid="89" grpId="4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50511-DE80-4507-A384-5375A592B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59F8AE-2A3B-4CF6-821F-83E1999611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AC5ABF-064A-49D2-A6AB-4A196C01E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412"/>
            <a:ext cx="12188825" cy="6851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7DE9EE-C2E1-4928-9B38-60691F894834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02481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C35A3F-8BDD-4D97-BBDC-21C159D3B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A44BB-12CD-46AC-9206-B1EE3542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94D1B2-28F3-4853-94CE-0736A1AB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60802"/>
            <a:ext cx="12188825" cy="6336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95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B6E90-3B5B-45C4-8535-E615387553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FFD7AF-3B36-4847-8FDF-9640D004E8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57E0CF-5462-4BB9-AE31-0AE616852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1" y="0"/>
            <a:ext cx="1214641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30BDFEE-04FD-4589-85F7-2CA25ADA1FF6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49135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video game&#10;&#10;Description automatically generated">
            <a:extLst>
              <a:ext uri="{FF2B5EF4-FFF2-40B4-BE49-F238E27FC236}">
                <a16:creationId xmlns:a16="http://schemas.microsoft.com/office/drawing/2014/main" id="{3FCA3303-A29B-4D5F-9A9D-88EBCEB59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6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7D19C3D-C7FD-4F16-83AC-D7C7521CA7C7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01875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DF3F0-4F26-4E06-82DB-D4E817F11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223565-D265-437C-9003-4A359216B2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AC2B1C-DCD7-45EB-82C3-A310F4B2D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927"/>
            <a:ext cx="12188825" cy="6846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232F0C-E0BD-49E8-8CA7-8ED3282C7FD9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47181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52EE7-8B0C-4CB7-9C2C-46C5A37A7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7C608-DA23-410C-8092-80763A32B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ED79EB-04C3-4996-8FE6-33097A2DD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6478"/>
            <a:ext cx="12188825" cy="684504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8CDFA4-E021-49BF-864E-3B1F41314488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616161"/>
          </a:solidFill>
          <a:ln>
            <a:solidFill>
              <a:srgbClr val="61616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4270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airplane&#10;&#10;Description automatically generated">
            <a:extLst>
              <a:ext uri="{FF2B5EF4-FFF2-40B4-BE49-F238E27FC236}">
                <a16:creationId xmlns:a16="http://schemas.microsoft.com/office/drawing/2014/main" id="{332CD6CE-FDB6-4597-9C75-44BCC51B2C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855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9908396-2F2F-44FD-8882-800BC714ED21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3844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F4D2FE06-B234-4847-BBE1-6E6554976F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6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C43DE1-8833-4D79-9247-AF43CD74DEA3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58010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sign&#10;&#10;Description automatically generated">
            <a:extLst>
              <a:ext uri="{FF2B5EF4-FFF2-40B4-BE49-F238E27FC236}">
                <a16:creationId xmlns:a16="http://schemas.microsoft.com/office/drawing/2014/main" id="{DF149FAF-4273-49A9-A1E9-E053BE336F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CF3523B-AC26-49D0-86D2-CC5EEF177812}"/>
              </a:ext>
            </a:extLst>
          </p:cNvPr>
          <p:cNvSpPr/>
          <p:nvPr/>
        </p:nvSpPr>
        <p:spPr>
          <a:xfrm>
            <a:off x="8915400" y="5867400"/>
            <a:ext cx="3198812" cy="9176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960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E1FE8-E1F3-415A-A007-5802028613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16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913B504-9B2D-4E58-AE93-72E5BFB77DD7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97D1F1"/>
          </a:solidFill>
          <a:ln>
            <a:solidFill>
              <a:srgbClr val="97D1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6917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hows where the publishing&#10;       process fits into the overall development proc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544" y="2945933"/>
            <a:ext cx="8520536" cy="1330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990601" y="609601"/>
            <a:ext cx="421461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latin typeface="Roboto"/>
              </a:rPr>
              <a:t>Publishing Overview</a:t>
            </a:r>
          </a:p>
        </p:txBody>
      </p:sp>
    </p:spTree>
    <p:extLst>
      <p:ext uri="{BB962C8B-B14F-4D97-AF65-F5344CB8AC3E}">
        <p14:creationId xmlns:p14="http://schemas.microsoft.com/office/powerpoint/2010/main" val="5890652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 up of a computer&#10;&#10;Description automatically generated">
            <a:extLst>
              <a:ext uri="{FF2B5EF4-FFF2-40B4-BE49-F238E27FC236}">
                <a16:creationId xmlns:a16="http://schemas.microsoft.com/office/drawing/2014/main" id="{E3C807F7-115D-4C5A-ADA9-E082D8DF86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26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06032E3-389A-4D37-9E36-DF388D997348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443661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857A0-E514-46BA-B59F-B45F2BE2C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BD9BFB-AD4D-42D2-8019-DA5A831FE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96CF7-0D3A-4FF4-A9F4-37D13F4FB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62821"/>
            <a:ext cx="12188825" cy="6732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293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9E212-E4D1-4087-910B-15A2F22F8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0775F-FBAF-4888-ADA5-923B8476E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199A1B-8DB2-4FA6-BA65-783DB02E4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7718"/>
            <a:ext cx="12188825" cy="6782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081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6D2F7-A5BF-4329-8AF3-016E543F9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37284-9DB7-4F29-8536-0B7A70555F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071ACE-5081-41E1-AC45-8BC145590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8" y="0"/>
            <a:ext cx="1217116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21A62F-E201-433B-9F69-C1DFEF1F5982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353739"/>
          </a:solidFill>
          <a:ln>
            <a:solidFill>
              <a:srgbClr val="353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74628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DAD49-FAAF-4A22-B03F-2A10C246B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39AF33-AA0A-4426-96E1-E1217F161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FFA109-7C0A-4F86-B44D-F89BB3F5D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7340"/>
            <a:ext cx="12188825" cy="684332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FEB972-E511-4C67-9B93-9132F4DB9AD4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353739"/>
          </a:solidFill>
          <a:ln>
            <a:solidFill>
              <a:srgbClr val="3537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872466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885A4-4CDF-4872-87E1-3EEA02559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D20D18-7228-4271-B750-EE6F071EEF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1876B9-1EE8-4FEC-B7C9-D05B068D1B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7890"/>
            <a:ext cx="12188825" cy="684222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F7F9AE4-C0AD-4A40-9F24-4ABE03F55158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8447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2D9C1-A8B4-4965-884B-9A27EC9F1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1FE9BE-E0D6-4EA1-AB3E-761B1C039C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2069B6-5FCA-446C-B27F-BD2A3E753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09" y="0"/>
            <a:ext cx="12128583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415B31-1290-499F-9473-66AED464DE85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727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7C96F-F0CC-435F-80BF-C7328560B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2249-227E-4FC6-A084-97C04FAEDD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CD1DBE6-6758-443B-8298-752657C18A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4672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A08C-F5A6-42C4-A558-CD18CA1DC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284D8-1B71-480B-B747-1F64001A1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5F101B-A30D-4EFF-A18C-3DA928B0E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412"/>
            <a:ext cx="12188825" cy="685117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19C4CD-0F73-4264-9C06-754DC35E9167}"/>
              </a:ext>
            </a:extLst>
          </p:cNvPr>
          <p:cNvSpPr/>
          <p:nvPr/>
        </p:nvSpPr>
        <p:spPr>
          <a:xfrm>
            <a:off x="8915400" y="5642048"/>
            <a:ext cx="3198812" cy="114300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166517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483A80-AB58-45E4-BE8C-9DDE70D9B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CA34D1-156D-48DE-B338-8D099C6CC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0C7E0E-B333-4C89-9F9F-363B82DD5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927"/>
            <a:ext cx="12188825" cy="684614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94B9794-DE6B-46C4-8C7F-71614C417F7C}"/>
              </a:ext>
            </a:extLst>
          </p:cNvPr>
          <p:cNvSpPr/>
          <p:nvPr/>
        </p:nvSpPr>
        <p:spPr>
          <a:xfrm>
            <a:off x="8915400" y="5486400"/>
            <a:ext cx="3198812" cy="12986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59393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evelopment process for Android applica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"/>
            <a:ext cx="5404720" cy="6852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589027" y="3048000"/>
            <a:ext cx="4083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b="1" dirty="0">
                <a:latin typeface="Roboto"/>
              </a:rPr>
              <a:t>Development Lifecycle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75518254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0A5FD-7DA7-4553-858D-122D00E4E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D0403-C599-46E8-A76E-AEC10420A3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84FCBD-0A88-40EB-B7FB-5E5EBDE5A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" y="0"/>
            <a:ext cx="121671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7892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1AF1-E166-43FF-8BC6-F80EC7271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CFDA30-6126-45D1-ACC9-4BB17CCB4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095321-49BF-4540-A577-F9C7D11EB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99905"/>
            <a:ext cx="12188825" cy="64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4520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9AE8-D554-4F5F-9E37-2119991A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D34D-0783-48B8-8965-009D2351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5A03C-B7A8-4B7B-B4E2-9014B398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" y="0"/>
            <a:ext cx="121512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9B4EC7-9DDC-4EF0-876E-F21E3F15E6BF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9497236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A36B6-6BC7-4242-AA85-E18E18981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C97273-B53C-407B-87C5-3B3316FFF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FDDAAB-1FAA-408C-BCB4-4E9D1E68E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967"/>
            <a:ext cx="12188825" cy="685006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B462FE-15C1-4087-9252-E651270DFA63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FF9976"/>
          </a:solidFill>
          <a:ln>
            <a:solidFill>
              <a:srgbClr val="FF997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0940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49AE8-D554-4F5F-9E37-2119991AE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9D34D-0783-48B8-8965-009D2351DD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35A03C-B7A8-4B7B-B4E2-9014B398D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67" y="0"/>
            <a:ext cx="1215126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E012268-98D1-49FC-8109-6EC97A16BD38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82212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A76FCC-F8C2-4B02-9897-632FC9682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88E7A0-369A-4967-9366-57128B6AB5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0C79C8-4D08-4F05-8F99-D26FC5DFB5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337"/>
            <a:ext cx="12188825" cy="682932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3295661-CE47-4DDE-B3D9-DD3F3F6DDA49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B4D53"/>
          </a:solidFill>
          <a:ln>
            <a:solidFill>
              <a:srgbClr val="4B4D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734885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7BBCFF-C9A4-486E-BBB7-ABFE2AB71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31F891-B6F2-4DFF-BF74-56C92E88EE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15C948-D27A-442D-9078-7196D397A4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8" y="0"/>
            <a:ext cx="1215330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7DB062D-711E-45EE-BD2E-E38054F05472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B4D53"/>
          </a:solidFill>
          <a:ln>
            <a:solidFill>
              <a:srgbClr val="4B4D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61993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91BE3-B4E9-45CE-9AD4-6D152A133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0B90A1-98E7-4E3B-98F7-514F10BB56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D49EB7-9FC5-41FA-92DA-255C60F59C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" y="0"/>
            <a:ext cx="1216223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F7656C9-456F-4EAE-A185-539B8805ED74}"/>
              </a:ext>
            </a:extLst>
          </p:cNvPr>
          <p:cNvSpPr/>
          <p:nvPr/>
        </p:nvSpPr>
        <p:spPr>
          <a:xfrm>
            <a:off x="152400" y="5257798"/>
            <a:ext cx="4038600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660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95AC7-3948-4D01-9F4D-A9D7527D0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E0F198-4DE5-43FF-9CE5-7C88A7C34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1A7661-CB1B-4984-90C5-3B0321EEE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0402"/>
            <a:ext cx="12188825" cy="68371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B7A0B66-CAFC-4C1D-BA6D-DEF60B61E230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53136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9B324-E522-4B1D-8FEF-94A0F2A638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7EB04-6E0F-4BDD-A8A0-E6C6D952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4115F-7AA6-450E-A806-A649EEED4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3" y="0"/>
            <a:ext cx="1216223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93006F-1FCA-4F20-A0E9-683C72B225ED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54505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9BC280C-6625-416B-A492-7044DE1E4E2D}"/>
              </a:ext>
            </a:extLst>
          </p:cNvPr>
          <p:cNvSpPr/>
          <p:nvPr/>
        </p:nvSpPr>
        <p:spPr>
          <a:xfrm>
            <a:off x="1589" y="0"/>
            <a:ext cx="12188824" cy="6858000"/>
          </a:xfrm>
          <a:prstGeom prst="rect">
            <a:avLst/>
          </a:prstGeom>
          <a:solidFill>
            <a:srgbClr val="FFCC5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350FCA-7311-4E34-BDA8-01DF01CD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619250"/>
            <a:ext cx="57912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45422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F9544-1894-40C2-B5BC-931124C36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26DEE-05C1-4AA0-8070-7744A9B98C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5AE19-8B29-4C42-8D2C-9D8972168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2368"/>
            <a:ext cx="12188825" cy="683326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EA0E7FD-3DF2-4224-9DB5-6A26E92B8353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240504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B459A-9F26-4057-BB99-CC45B250D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86C07-3C1C-4444-93FF-48A0EAF46E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E8FDE7-BD37-4B7B-8AA3-91FF460A2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026108-54E2-4999-A039-B4A7AEA03257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0724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2C3F3-0E4D-4E74-A438-1AE306B38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F9CF92-101E-46D7-A0CF-0F41256B70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893364-8D95-4204-B505-AF28B4A9EA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374"/>
            <a:ext cx="12188825" cy="6847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AC0B1F2-360D-4D77-A53F-145A5C18DE52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381235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BFEB7-390C-47A9-B146-469D18FAC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4D026-5485-439D-9C2F-92F81EDB4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EA352A-1BDD-4C15-BA5C-051838F2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3796"/>
            <a:ext cx="12188825" cy="68304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2FC2FA-11AC-400D-A58D-0D22EF69CBA1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44037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A97FC-9ADB-4A8C-BB44-E8B7143BE6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5F552-AAC8-451F-A499-AC9DA2505E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51667C4-F6F1-41FF-B8EC-BA4A25CC4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893"/>
            <a:ext cx="12188825" cy="68562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318783-1EA2-40D6-8E88-F1D9BCFFAE1C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18854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ECBF5-C810-4214-AC6A-71E4ADAF15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C7B4F7-36BE-4AFA-84EF-1602E8CDB9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AAD8C9A-1FE5-47AC-A901-2AA80533F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9308"/>
            <a:ext cx="12188825" cy="683938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B18DFB9-7131-4C65-B654-A1EB8A3B77D7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2614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3B14AA-FCD1-4CA3-BD54-38B21D30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A1CADF-D196-4ECF-B0B6-8E399369CC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BF0878-3AFB-41E5-960B-4360AFD1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" y="0"/>
            <a:ext cx="12176084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BE8D58-037A-4F0E-B3EA-F2AE5BA15FE5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10724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86EE-8C11-418A-B01D-6BC7B3FDB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526918-DE06-46BE-8CC6-22ECF75D0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32E16E-11A2-462F-8BE7-DFA8556E5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453"/>
            <a:ext cx="12188825" cy="685509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0873AEB-04C3-4B6C-B7F9-8CBD01D5ED6B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82469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D8625-A220-4634-B55F-6370D6C68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06EFF8-51E2-4F1B-8BF6-8A05627F9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042963-82B5-447A-9DF7-21C64ADAB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332"/>
            <a:ext cx="12188825" cy="685733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8E1244A-E114-435B-85CB-321468F5C595}"/>
              </a:ext>
            </a:extLst>
          </p:cNvPr>
          <p:cNvSpPr/>
          <p:nvPr/>
        </p:nvSpPr>
        <p:spPr>
          <a:xfrm>
            <a:off x="8915400" y="5486400"/>
            <a:ext cx="3198812" cy="12986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9425809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11C93-7DB0-47E8-807B-B70EC1743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A6680-BDB6-4757-99FB-18B3788208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4F54EA-B58E-4E7B-A10F-EB6FEE2B32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5" y="0"/>
            <a:ext cx="1217809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BB73D10-D930-45D8-8D2D-5E9F37A6ED8F}"/>
              </a:ext>
            </a:extLst>
          </p:cNvPr>
          <p:cNvSpPr/>
          <p:nvPr/>
        </p:nvSpPr>
        <p:spPr>
          <a:xfrm>
            <a:off x="8915400" y="5410200"/>
            <a:ext cx="3198812" cy="13748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51843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CCCBC6-178B-40FA-900B-756FF0544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829472"/>
            <a:ext cx="10058400" cy="5199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03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A42B-501C-4274-89CF-30DCFC755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4A7FA3-FF08-445A-8C0E-13C30BA19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3416B0-FFC5-4150-873D-FA9A3292D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6" y="0"/>
            <a:ext cx="12160209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96ECDD0-F182-4E9D-BC7E-2D91EF78B0F9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3023507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E3964D-43FF-4EDA-8347-25633402B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CF1822-BE2F-4FAA-806A-E410DBBDD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3215A-850A-48EA-8142-83D5A2230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2" y="0"/>
            <a:ext cx="12126516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55D4B3B-88D2-4F18-A32E-19F7208E2512}"/>
              </a:ext>
            </a:extLst>
          </p:cNvPr>
          <p:cNvSpPr/>
          <p:nvPr/>
        </p:nvSpPr>
        <p:spPr>
          <a:xfrm>
            <a:off x="8915400" y="5352478"/>
            <a:ext cx="3198812" cy="1432570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036375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0A84C3-CC85-41D7-B33B-77AA8D581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6D200-4055-4B45-9F65-BAF7B966F0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90C706-63EA-418B-AB5D-D34F9AC0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" y="0"/>
            <a:ext cx="12185037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77CB951-1C3F-47A0-97B3-03EC49A358F9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41918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B01EC-BB1D-4828-9D68-97E6446A0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7ACBD-9947-47A7-AA70-11990D0F9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C0FECE-141E-4CF6-A9A0-BD16F3629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3A5C07-4C6A-4B27-8A33-BC96B0073C36}"/>
              </a:ext>
            </a:extLst>
          </p:cNvPr>
          <p:cNvSpPr/>
          <p:nvPr/>
        </p:nvSpPr>
        <p:spPr>
          <a:xfrm>
            <a:off x="8915400" y="5352478"/>
            <a:ext cx="3198812" cy="1505522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6772893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DB85B7-5D6C-4958-9924-316031553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914" b="-1"/>
          <a:stretch/>
        </p:blipFill>
        <p:spPr>
          <a:xfrm>
            <a:off x="1609" y="10"/>
            <a:ext cx="12188805" cy="685799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D63836-95A3-4AF1-93F6-628034E8ADD4}"/>
              </a:ext>
            </a:extLst>
          </p:cNvPr>
          <p:cNvSpPr/>
          <p:nvPr/>
        </p:nvSpPr>
        <p:spPr>
          <a:xfrm>
            <a:off x="152400" y="5319811"/>
            <a:ext cx="4191000" cy="1505522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8700788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B6C6A-50B6-475F-85A4-D5A5829E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2E52C-9806-423A-8736-60435167B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F63D24-A90C-464C-99DC-297C5A0596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21178"/>
            <a:ext cx="12188825" cy="681564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B5F42A1-025E-47ED-AC5A-DB4732294BB6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939075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C0B72D-DB32-4646-9CF9-1B3EB106F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CCD71E-5D35-4403-8D77-370A71FF82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CF40A9-1257-49E8-BB6C-01C6762A98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35" y="0"/>
            <a:ext cx="1216713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22A7CF-A2EC-4D07-8A3C-A30099DCE3A0}"/>
              </a:ext>
            </a:extLst>
          </p:cNvPr>
          <p:cNvSpPr/>
          <p:nvPr/>
        </p:nvSpPr>
        <p:spPr>
          <a:xfrm>
            <a:off x="9372600" y="5791200"/>
            <a:ext cx="2741612" cy="9938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565521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01F73-7524-47DD-8B33-F8298103F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9F859-44F2-4DAE-8D28-A02F581016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06CF57-0EB1-4F32-B19F-FEF2DE31F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5374"/>
            <a:ext cx="12188825" cy="68472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E782E09-7C93-434F-A3A5-C2BE8B13F75A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792092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37D8B-CF10-47F6-89FD-EE47E1EF56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48D894-8ED7-4713-983F-F397455EB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375E350-20F0-48BA-A3FE-E4277B2F5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" y="0"/>
            <a:ext cx="12183035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237C4F-B9F6-459C-85F3-7B297E27CF1E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035428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A7247-3DF4-494D-B757-471364443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5BDB7B-89D8-4440-AE97-7E7A549E3D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6FF90C-D5C2-45FD-8E83-12DC75768C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" y="11824"/>
            <a:ext cx="12188825" cy="6834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EFF005-F847-4A99-9194-96AC4D379543}"/>
              </a:ext>
            </a:extLst>
          </p:cNvPr>
          <p:cNvSpPr/>
          <p:nvPr/>
        </p:nvSpPr>
        <p:spPr>
          <a:xfrm>
            <a:off x="8915400" y="5562600"/>
            <a:ext cx="3198812" cy="1222448"/>
          </a:xfrm>
          <a:prstGeom prst="rect">
            <a:avLst/>
          </a:prstGeom>
          <a:solidFill>
            <a:srgbClr val="49BAFB"/>
          </a:solidFill>
          <a:ln>
            <a:solidFill>
              <a:srgbClr val="49BA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7199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C1BB9C-5B82-4040-A9E6-C872B2CF52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35" y="1104900"/>
            <a:ext cx="10674731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662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64EE4D4-524C-4C74-BF25-5B987F22B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86476"/>
            <a:ext cx="10210800" cy="6485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9521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Widescreen</PresentationFormat>
  <Paragraphs>51</Paragraphs>
  <Slides>79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4" baseType="lpstr">
      <vt:lpstr>Arial</vt:lpstr>
      <vt:lpstr>Calibri</vt:lpstr>
      <vt:lpstr>Calibri Light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Manoj MV</dc:creator>
  <cp:lastModifiedBy>Manoj MV</cp:lastModifiedBy>
  <cp:revision>1</cp:revision>
  <dcterms:created xsi:type="dcterms:W3CDTF">2020-04-14T13:55:57Z</dcterms:created>
  <dcterms:modified xsi:type="dcterms:W3CDTF">2020-04-14T13:56:22Z</dcterms:modified>
</cp:coreProperties>
</file>